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02"/>
  </p:notesMasterIdLst>
  <p:sldIdLst>
    <p:sldId id="256" r:id="rId2"/>
    <p:sldId id="265" r:id="rId3"/>
    <p:sldId id="266" r:id="rId4"/>
    <p:sldId id="269" r:id="rId5"/>
    <p:sldId id="278" r:id="rId6"/>
    <p:sldId id="263" r:id="rId7"/>
    <p:sldId id="281" r:id="rId8"/>
    <p:sldId id="373" r:id="rId9"/>
    <p:sldId id="374" r:id="rId10"/>
    <p:sldId id="376" r:id="rId11"/>
    <p:sldId id="283" r:id="rId12"/>
    <p:sldId id="279" r:id="rId13"/>
    <p:sldId id="400" r:id="rId14"/>
    <p:sldId id="287" r:id="rId15"/>
    <p:sldId id="286" r:id="rId16"/>
    <p:sldId id="399" r:id="rId17"/>
    <p:sldId id="288" r:id="rId18"/>
    <p:sldId id="289" r:id="rId19"/>
    <p:sldId id="290" r:id="rId20"/>
    <p:sldId id="291" r:id="rId21"/>
    <p:sldId id="284" r:id="rId22"/>
    <p:sldId id="292" r:id="rId23"/>
    <p:sldId id="267" r:id="rId24"/>
    <p:sldId id="293" r:id="rId25"/>
    <p:sldId id="294" r:id="rId26"/>
    <p:sldId id="295" r:id="rId27"/>
    <p:sldId id="296" r:id="rId28"/>
    <p:sldId id="298" r:id="rId29"/>
    <p:sldId id="297" r:id="rId30"/>
    <p:sldId id="299" r:id="rId31"/>
    <p:sldId id="301" r:id="rId32"/>
    <p:sldId id="303" r:id="rId33"/>
    <p:sldId id="302" r:id="rId34"/>
    <p:sldId id="304" r:id="rId35"/>
    <p:sldId id="300" r:id="rId36"/>
    <p:sldId id="306" r:id="rId37"/>
    <p:sldId id="305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397" r:id="rId58"/>
    <p:sldId id="325" r:id="rId59"/>
    <p:sldId id="326" r:id="rId60"/>
    <p:sldId id="330" r:id="rId61"/>
    <p:sldId id="327" r:id="rId62"/>
    <p:sldId id="377" r:id="rId63"/>
    <p:sldId id="378" r:id="rId64"/>
    <p:sldId id="379" r:id="rId65"/>
    <p:sldId id="381" r:id="rId66"/>
    <p:sldId id="384" r:id="rId67"/>
    <p:sldId id="385" r:id="rId68"/>
    <p:sldId id="332" r:id="rId69"/>
    <p:sldId id="386" r:id="rId70"/>
    <p:sldId id="333" r:id="rId71"/>
    <p:sldId id="387" r:id="rId72"/>
    <p:sldId id="388" r:id="rId73"/>
    <p:sldId id="389" r:id="rId74"/>
    <p:sldId id="390" r:id="rId75"/>
    <p:sldId id="338" r:id="rId76"/>
    <p:sldId id="339" r:id="rId77"/>
    <p:sldId id="336" r:id="rId78"/>
    <p:sldId id="337" r:id="rId79"/>
    <p:sldId id="340" r:id="rId80"/>
    <p:sldId id="341" r:id="rId81"/>
    <p:sldId id="391" r:id="rId82"/>
    <p:sldId id="342" r:id="rId83"/>
    <p:sldId id="346" r:id="rId84"/>
    <p:sldId id="349" r:id="rId85"/>
    <p:sldId id="392" r:id="rId86"/>
    <p:sldId id="393" r:id="rId87"/>
    <p:sldId id="352" r:id="rId88"/>
    <p:sldId id="353" r:id="rId89"/>
    <p:sldId id="354" r:id="rId90"/>
    <p:sldId id="355" r:id="rId91"/>
    <p:sldId id="372" r:id="rId92"/>
    <p:sldId id="366" r:id="rId93"/>
    <p:sldId id="356" r:id="rId94"/>
    <p:sldId id="394" r:id="rId95"/>
    <p:sldId id="357" r:id="rId96"/>
    <p:sldId id="395" r:id="rId97"/>
    <p:sldId id="396" r:id="rId98"/>
    <p:sldId id="398" r:id="rId99"/>
    <p:sldId id="371" r:id="rId100"/>
    <p:sldId id="358" r:id="rId10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C598-AED7-41A5-93EC-137C9A68BB8A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90F50-41ED-4CE6-B22A-180BAB177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90F50-41ED-4CE6-B22A-180BAB177F6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F01F901-295C-4D02-86B1-1E13CCAB0E2F}" type="datetimeFigureOut">
              <a:rPr lang="en-US" smtClean="0"/>
              <a:pPr/>
              <a:t>3/8/2011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4ED1FEC-3BD0-40C9-8F52-740318BA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med" advClick="0" advTm="5000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stellar" pitchFamily="18" charset="0"/>
              </a:rPr>
              <a:t>The </a:t>
            </a:r>
            <a:r>
              <a:rPr lang="en-US" sz="6000" dirty="0" err="1" smtClean="0">
                <a:latin typeface="Castellar" pitchFamily="18" charset="0"/>
              </a:rPr>
              <a:t>M</a:t>
            </a:r>
            <a:r>
              <a:rPr lang="en-US" sz="3200" dirty="0" err="1" smtClean="0">
                <a:latin typeface="Castellar" pitchFamily="18" charset="0"/>
              </a:rPr>
              <a:t>c</a:t>
            </a:r>
            <a:r>
              <a:rPr lang="en-US" sz="4800" dirty="0" err="1" smtClean="0">
                <a:latin typeface="Castellar" pitchFamily="18" charset="0"/>
              </a:rPr>
              <a:t>pherson’</a:t>
            </a:r>
            <a:r>
              <a:rPr lang="en-US" dirty="0" err="1" smtClean="0">
                <a:latin typeface="Castellar" pitchFamily="18" charset="0"/>
              </a:rPr>
              <a:t>s</a:t>
            </a:r>
            <a:r>
              <a:rPr lang="en-US" dirty="0" smtClean="0">
                <a:latin typeface="Castellar" pitchFamily="18" charset="0"/>
              </a:rPr>
              <a:t> </a:t>
            </a:r>
            <a:br>
              <a:rPr lang="en-US" dirty="0" smtClean="0">
                <a:latin typeface="Castellar" pitchFamily="18" charset="0"/>
              </a:rPr>
            </a:br>
            <a:r>
              <a:rPr lang="en-US" dirty="0" smtClean="0">
                <a:latin typeface="Castellar" pitchFamily="18" charset="0"/>
              </a:rPr>
              <a:t>of the far north</a:t>
            </a:r>
            <a:endParaRPr lang="en-US" dirty="0"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 (Alec)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  <p:pic>
        <p:nvPicPr>
          <p:cNvPr id="4" name="Picture 3" descr="Bootu Rebecca McPherson (Wife of Francis McPherson) and Beala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2156" y="685800"/>
            <a:ext cx="3599688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7224" y="285728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rebecca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 </a:t>
            </a: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mcpherson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 with </a:t>
            </a: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bela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 </a:t>
            </a:r>
            <a:endParaRPr lang="en-US" sz="3200" b="1" spc="-100" dirty="0">
              <a:solidFill>
                <a:schemeClr val="accent6">
                  <a:lumMod val="20000"/>
                  <a:lumOff val="80000"/>
                </a:schemeClr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60625" y="0"/>
            <a:ext cx="4222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14612" y="4572008"/>
            <a:ext cx="3597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NZ" sz="3200" b="1" spc="-100" dirty="0" smtClean="0">
                <a:solidFill>
                  <a:schemeClr val="bg1"/>
                </a:solidFill>
                <a:latin typeface="Castellar" pitchFamily="18" charset="0"/>
              </a:rPr>
              <a:t>Noble </a:t>
            </a:r>
            <a:r>
              <a:rPr lang="en-NZ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hohaia</a:t>
            </a:r>
            <a:endParaRPr lang="en-US" sz="3200" b="1" spc="-100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9550"/>
            <a:ext cx="9144000" cy="643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0063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stellar" pitchFamily="18" charset="0"/>
              </a:rPr>
              <a:t>The family of Mary and </a:t>
            </a:r>
            <a:r>
              <a:rPr lang="en-US" sz="2800" dirty="0" err="1" smtClean="0">
                <a:latin typeface="Castellar" pitchFamily="18" charset="0"/>
              </a:rPr>
              <a:t>Waata</a:t>
            </a:r>
            <a:r>
              <a:rPr lang="en-US" sz="2800" dirty="0" smtClean="0">
                <a:latin typeface="Castellar" pitchFamily="18" charset="0"/>
              </a:rPr>
              <a:t> </a:t>
            </a:r>
            <a:r>
              <a:rPr lang="en-US" sz="2800" dirty="0" err="1" smtClean="0">
                <a:latin typeface="Castellar" pitchFamily="18" charset="0"/>
              </a:rPr>
              <a:t>Tepania</a:t>
            </a:r>
            <a:endParaRPr lang="en-US" sz="2800" dirty="0"/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3200"/>
            <a:ext cx="91440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3538"/>
            <a:ext cx="9144000" cy="3589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8632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stellar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the family of </a:t>
            </a:r>
          </a:p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allan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 and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nellie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mcpherson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44875" y="0"/>
            <a:ext cx="225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96900"/>
            <a:ext cx="9144000" cy="56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42938" y="0"/>
            <a:ext cx="785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3725" y="0"/>
            <a:ext cx="54149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5786" y="5572140"/>
            <a:ext cx="7772400" cy="72867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FRANCIS</a:t>
            </a:r>
            <a:r>
              <a:rPr kumimoji="0" lang="en-US" sz="3600" b="1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‘FRANK’ </a:t>
            </a:r>
            <a:r>
              <a:rPr kumimoji="0" lang="en-US" sz="3600" b="1" i="0" u="none" strike="noStrike" kern="1200" cap="none" spc="-100" normalizeH="0" noProof="0" dirty="0" err="1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mCpHERSON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Castellar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9488" y="0"/>
            <a:ext cx="4643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28728" y="5786454"/>
            <a:ext cx="7429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NZ" sz="3200" b="1" spc="-100" dirty="0" smtClean="0">
                <a:solidFill>
                  <a:schemeClr val="bg1"/>
                </a:solidFill>
                <a:latin typeface="Castellar" pitchFamily="18" charset="0"/>
              </a:rPr>
              <a:t>Frank ‘</a:t>
            </a:r>
            <a:r>
              <a:rPr lang="en-NZ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scotty</a:t>
            </a:r>
            <a:r>
              <a:rPr lang="en-NZ" sz="3200" b="1" spc="-100" dirty="0" smtClean="0">
                <a:solidFill>
                  <a:schemeClr val="bg1"/>
                </a:solidFill>
                <a:latin typeface="Castellar" pitchFamily="18" charset="0"/>
              </a:rPr>
              <a:t>’ </a:t>
            </a:r>
            <a:r>
              <a:rPr lang="en-NZ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mcpherson</a:t>
            </a:r>
            <a:endParaRPr lang="en-US" sz="3200" b="1" spc="-100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38200"/>
            <a:ext cx="9144000" cy="518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5113" y="0"/>
            <a:ext cx="8613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93963" y="0"/>
            <a:ext cx="4156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2613" y="0"/>
            <a:ext cx="5438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0550" y="0"/>
            <a:ext cx="5422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4175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0925" y="0"/>
            <a:ext cx="450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3913" y="0"/>
            <a:ext cx="4954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5720" y="5786454"/>
            <a:ext cx="9144000" cy="78581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Morehu</a:t>
            </a:r>
            <a:r>
              <a:rPr kumimoji="0" lang="en-U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rebecca</a:t>
            </a:r>
            <a:r>
              <a:rPr kumimoji="0" lang="en-U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pene</a:t>
            </a:r>
            <a:r>
              <a:rPr kumimoji="0" lang="en-U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‘</a:t>
            </a:r>
            <a:r>
              <a:rPr kumimoji="0" lang="en-US" sz="3200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butu</a:t>
            </a:r>
            <a:r>
              <a:rPr kumimoji="0" lang="en-U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’ </a:t>
            </a:r>
            <a:r>
              <a:rPr kumimoji="0" lang="en-US" sz="3200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arano</a:t>
            </a:r>
            <a:r>
              <a:rPr kumimoji="0" lang="en-US" sz="3200" b="1" i="0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</a:t>
            </a:r>
            <a:endParaRPr kumimoji="0" lang="en-US" sz="3200" b="1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stellar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1063" y="0"/>
            <a:ext cx="4841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0225" y="0"/>
            <a:ext cx="5541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1800" y="0"/>
            <a:ext cx="573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68538" y="0"/>
            <a:ext cx="4606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213"/>
            <a:ext cx="9144000" cy="6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93863" y="0"/>
            <a:ext cx="5754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25650" y="0"/>
            <a:ext cx="5091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5963" y="0"/>
            <a:ext cx="7710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5275"/>
            <a:ext cx="9144000" cy="62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9725" y="0"/>
            <a:ext cx="5924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00166" y="0"/>
            <a:ext cx="6215090" cy="90401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00166" y="4343400"/>
            <a:ext cx="6215106" cy="197510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FRANCIS MCPHERSON</a:t>
            </a:r>
            <a:r>
              <a:rPr kumimoji="0" lang="en-US" sz="4000" b="1" i="0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MARRIES</a:t>
            </a:r>
            <a:r>
              <a:rPr kumimoji="0" lang="en-US" sz="4000" b="1" i="0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REBECCA ARANO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(6</a:t>
            </a:r>
            <a:r>
              <a:rPr kumimoji="0" lang="en-US" sz="2800" b="1" i="0" u="none" strike="noStrike" kern="1200" cap="none" spc="-10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TH</a:t>
            </a:r>
            <a:r>
              <a:rPr kumimoji="0" lang="en-US" sz="2800" b="1" i="0" u="none" strike="noStrike" kern="1200" cap="none" spc="-1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 January 1921)</a:t>
            </a:r>
            <a:endParaRPr kumimoji="0" lang="en-US" sz="2800" b="1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stellar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1450"/>
            <a:ext cx="9144000" cy="651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96950" y="0"/>
            <a:ext cx="7150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47813" y="0"/>
            <a:ext cx="604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62200" y="0"/>
            <a:ext cx="441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27238" y="0"/>
            <a:ext cx="5087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00188" y="0"/>
            <a:ext cx="6143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06675" y="0"/>
            <a:ext cx="3929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6575" y="0"/>
            <a:ext cx="5529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0"/>
            <a:ext cx="9144000" cy="5332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5769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the family of </a:t>
            </a:r>
          </a:p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Taare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 ‘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dollie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’ and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charlie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hohaia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285784" y="5214950"/>
            <a:ext cx="9429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Hariata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 (nee </a:t>
            </a: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mehana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) &amp; </a:t>
            </a: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pene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 </a:t>
            </a: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arano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– </a:t>
            </a: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morehu’s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 parents</a:t>
            </a:r>
            <a:endParaRPr lang="en-US" sz="3200" b="1" spc="-100" dirty="0">
              <a:solidFill>
                <a:schemeClr val="accent6">
                  <a:lumMod val="20000"/>
                  <a:lumOff val="80000"/>
                </a:schemeClr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79525" y="0"/>
            <a:ext cx="6583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6675" y="0"/>
            <a:ext cx="9010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9588" y="0"/>
            <a:ext cx="8124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52688" y="0"/>
            <a:ext cx="4238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7375"/>
            <a:ext cx="9144000" cy="56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stellar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the family of 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Alexander and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sarah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mcpherson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6938" y="0"/>
            <a:ext cx="4810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c McPherson marries Sarah Bergh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285728"/>
            <a:ext cx="4343500" cy="63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ehu copy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14282" y="6000768"/>
            <a:ext cx="9501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Morehu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 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rebecca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 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pene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 ‘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butu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’ 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arano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 </a:t>
            </a:r>
            <a:endParaRPr lang="en-US" sz="3200" b="1" spc="-100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ah and Alec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928670"/>
            <a:ext cx="7200000" cy="4828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McPherson Child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071546"/>
            <a:ext cx="7200000" cy="48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cPherson Family  Alexander and Sarah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0090"/>
            <a:ext cx="9144000" cy="541782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ice McPherso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714356"/>
            <a:ext cx="3657600" cy="5486400"/>
          </a:xfrm>
          <a:prstGeom prst="rect">
            <a:avLst/>
          </a:prstGeom>
        </p:spPr>
      </p:pic>
      <p:pic>
        <p:nvPicPr>
          <p:cNvPr id="3" name="Picture 2" descr="Janice McPher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714356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 and Janice (nee McPherson) Berg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714356"/>
            <a:ext cx="3657600" cy="5486400"/>
          </a:xfrm>
          <a:prstGeom prst="rect">
            <a:avLst/>
          </a:prstGeom>
        </p:spPr>
      </p:pic>
      <p:pic>
        <p:nvPicPr>
          <p:cNvPr id="3" name="Picture 2" descr="Janice and Jack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714356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tina Berg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85794"/>
            <a:ext cx="3657600" cy="5486400"/>
          </a:xfrm>
          <a:prstGeom prst="rect">
            <a:avLst/>
          </a:prstGeom>
        </p:spPr>
      </p:pic>
      <p:pic>
        <p:nvPicPr>
          <p:cNvPr id="3" name="Picture 2" descr="Lily Hosk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2285992"/>
            <a:ext cx="1800000" cy="27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amily of Jack and Janice (nee McPherson) Berg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071546"/>
            <a:ext cx="7200000" cy="48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el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480" y="685800"/>
            <a:ext cx="374904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3588" y="0"/>
            <a:ext cx="5076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tu and Ethel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598676"/>
            <a:ext cx="5486400" cy="3660648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542926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Mere (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mary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) and 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taare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 (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dollie</a:t>
            </a:r>
            <a:r>
              <a:rPr lang="en-US" sz="3200" b="1" spc="-100" dirty="0" smtClean="0">
                <a:solidFill>
                  <a:schemeClr val="bg1"/>
                </a:solidFill>
                <a:latin typeface="Castellar" pitchFamily="18" charset="0"/>
              </a:rPr>
              <a:t> </a:t>
            </a:r>
            <a:r>
              <a:rPr lang="en-US" sz="3200" b="1" spc="-100" dirty="0" err="1" smtClean="0">
                <a:solidFill>
                  <a:schemeClr val="bg1"/>
                </a:solidFill>
                <a:latin typeface="Castellar" pitchFamily="18" charset="0"/>
              </a:rPr>
              <a:t>Mcpherson</a:t>
            </a:r>
            <a:endParaRPr lang="en-US" sz="3200" b="1" spc="-100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63575"/>
            <a:ext cx="9144000" cy="5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b and Ethel (nee McPherson) Yelav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642918"/>
            <a:ext cx="3657600" cy="5486400"/>
          </a:xfrm>
          <a:prstGeom prst="rect">
            <a:avLst/>
          </a:prstGeom>
        </p:spPr>
      </p:pic>
      <p:pic>
        <p:nvPicPr>
          <p:cNvPr id="3" name="Picture 2" descr="Bob Yelavich marries Ethel McPher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642918"/>
            <a:ext cx="377952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 Maree Yelav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ynne (nee Yelavich) Andre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14356"/>
            <a:ext cx="3657600" cy="5486400"/>
          </a:xfrm>
          <a:prstGeom prst="rect">
            <a:avLst/>
          </a:prstGeom>
        </p:spPr>
      </p:pic>
      <p:pic>
        <p:nvPicPr>
          <p:cNvPr id="3" name="Picture 2" descr="Jarni Andrews (Granddaughter of Ethel and Bob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3116"/>
            <a:ext cx="1800000" cy="2700000"/>
          </a:xfrm>
          <a:prstGeom prst="rect">
            <a:avLst/>
          </a:prstGeom>
        </p:spPr>
      </p:pic>
      <p:pic>
        <p:nvPicPr>
          <p:cNvPr id="4" name="Picture 3" descr="Greta  Andrews (Granddaughter of Ethel and Bob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2143116"/>
            <a:ext cx="1800000" cy="27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1214422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 smtClean="0">
                <a:latin typeface="Lucida Calligraphy" pitchFamily="66" charset="0"/>
              </a:rPr>
              <a:t>Carlin Andrews </a:t>
            </a:r>
          </a:p>
          <a:p>
            <a:r>
              <a:rPr lang="en-NZ" sz="1200" dirty="0" smtClean="0">
                <a:latin typeface="Lucida Calligraphy" pitchFamily="66" charset="0"/>
              </a:rPr>
              <a:t>(The late grandson of Ethel and Bob and twin of </a:t>
            </a:r>
            <a:r>
              <a:rPr lang="en-NZ" sz="1200" dirty="0" err="1" smtClean="0">
                <a:latin typeface="Lucida Calligraphy" pitchFamily="66" charset="0"/>
              </a:rPr>
              <a:t>Jarni</a:t>
            </a:r>
            <a:r>
              <a:rPr lang="en-NZ" sz="1200" dirty="0" smtClean="0">
                <a:latin typeface="Lucida Calligraphy" pitchFamily="66" charset="0"/>
              </a:rPr>
              <a:t>)</a:t>
            </a:r>
            <a:endParaRPr lang="en-US" sz="1200" dirty="0">
              <a:latin typeface="Lucida Calligraphy" pitchFamily="66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an Yelav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642918"/>
            <a:ext cx="3657600" cy="5486400"/>
          </a:xfrm>
          <a:prstGeom prst="rect">
            <a:avLst/>
          </a:prstGeom>
        </p:spPr>
      </p:pic>
      <p:pic>
        <p:nvPicPr>
          <p:cNvPr id="3" name="Picture 2" descr="Logan Yelavich (Grandson of Ethel and Bob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429000"/>
            <a:ext cx="1800000" cy="2700000"/>
          </a:xfrm>
          <a:prstGeom prst="rect">
            <a:avLst/>
          </a:prstGeom>
        </p:spPr>
      </p:pic>
      <p:pic>
        <p:nvPicPr>
          <p:cNvPr id="4" name="Picture 3" descr="Anthony Yelavich (Grandson of Ethel and Bob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857232"/>
            <a:ext cx="1800000" cy="2700000"/>
          </a:xfrm>
          <a:prstGeom prst="rect">
            <a:avLst/>
          </a:prstGeom>
        </p:spPr>
      </p:pic>
      <p:pic>
        <p:nvPicPr>
          <p:cNvPr id="5" name="Picture 4" descr="Brooke Yelavich (Granddaughter of Ethel and Bob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3429000"/>
            <a:ext cx="1800000" cy="27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amily of Ethel (nee McPherson) and Bob Yelav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000108"/>
            <a:ext cx="7200000" cy="48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27300" y="0"/>
            <a:ext cx="4089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ongo Tawhiti McPherson marries Errol Brow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0127" y="0"/>
            <a:ext cx="4563745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rry Bro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ol Bro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y McPherson and brother Arl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 (Alec)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  <p:pic>
        <p:nvPicPr>
          <p:cNvPr id="4" name="Picture 3" descr="Allan McPher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5984" y="285728"/>
            <a:ext cx="7500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Allan McPherson</a:t>
            </a:r>
            <a:endParaRPr lang="en-US" sz="3200" b="1" spc="-100" dirty="0">
              <a:solidFill>
                <a:schemeClr val="accent6">
                  <a:lumMod val="20000"/>
                  <a:lumOff val="80000"/>
                </a:schemeClr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exander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714356"/>
            <a:ext cx="3810000" cy="5486400"/>
          </a:xfrm>
          <a:prstGeom prst="rect">
            <a:avLst/>
          </a:prstGeom>
        </p:spPr>
      </p:pic>
      <p:pic>
        <p:nvPicPr>
          <p:cNvPr id="4" name="Picture 3" descr="Alexander (Arlie) McPherson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714356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lie and Raewyn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3657600" cy="5486400"/>
          </a:xfrm>
          <a:prstGeom prst="rect">
            <a:avLst/>
          </a:prstGeom>
        </p:spPr>
      </p:pic>
      <p:pic>
        <p:nvPicPr>
          <p:cNvPr id="3" name="Picture 2" descr="Arlie McPherson marries Raewyn Leyl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42918"/>
            <a:ext cx="377952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hael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714356"/>
            <a:ext cx="3657600" cy="5486400"/>
          </a:xfrm>
          <a:prstGeom prst="rect">
            <a:avLst/>
          </a:prstGeom>
        </p:spPr>
      </p:pic>
      <p:pic>
        <p:nvPicPr>
          <p:cNvPr id="4" name="Picture 3" descr="Tasha McPher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3500438"/>
            <a:ext cx="1800000" cy="2700000"/>
          </a:xfrm>
          <a:prstGeom prst="rect">
            <a:avLst/>
          </a:prstGeom>
        </p:spPr>
      </p:pic>
      <p:pic>
        <p:nvPicPr>
          <p:cNvPr id="5" name="Picture 4" descr="Ethan McPhers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500438"/>
            <a:ext cx="1800000" cy="2700000"/>
          </a:xfrm>
          <a:prstGeom prst="rect">
            <a:avLst/>
          </a:prstGeom>
        </p:spPr>
      </p:pic>
      <p:pic>
        <p:nvPicPr>
          <p:cNvPr id="6" name="Picture 5" descr="Jessie McPhers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928670"/>
            <a:ext cx="1800000" cy="27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lie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3657600" cy="5486400"/>
          </a:xfrm>
          <a:prstGeom prst="rect">
            <a:avLst/>
          </a:prstGeom>
        </p:spPr>
      </p:pic>
      <p:pic>
        <p:nvPicPr>
          <p:cNvPr id="4" name="Picture 3" descr="Spencer Castle (Grandson of Arlie and Raewyn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3116"/>
            <a:ext cx="1800000" cy="2700000"/>
          </a:xfrm>
          <a:prstGeom prst="rect">
            <a:avLst/>
          </a:prstGeom>
        </p:spPr>
      </p:pic>
      <p:pic>
        <p:nvPicPr>
          <p:cNvPr id="5" name="Picture 4" descr="Mitchell Castle (Grandson of Arlie and Raewyn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140" y="2143116"/>
            <a:ext cx="1800000" cy="27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nielle Gebser (Granddaughter of Arlie and Raewyn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2143116"/>
            <a:ext cx="1800000" cy="2700000"/>
          </a:xfrm>
          <a:prstGeom prst="rect">
            <a:avLst/>
          </a:prstGeom>
        </p:spPr>
      </p:pic>
      <p:pic>
        <p:nvPicPr>
          <p:cNvPr id="4" name="Picture 3" descr="Sarah (nee McPherson) Gebs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642918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amily of Arlie and Raewyn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142984"/>
            <a:ext cx="7200000" cy="48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lie and Raewyn McPhers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e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e with her two eldest - James and Carro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yne and Heather We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xander (Alec)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0100" y="285728"/>
            <a:ext cx="7500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Alexander (</a:t>
            </a:r>
            <a:r>
              <a:rPr lang="en-US" sz="3200" b="1" spc="-1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alec</a:t>
            </a:r>
            <a:r>
              <a:rPr lang="en-US" sz="3200" b="1" spc="-1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stellar" pitchFamily="18" charset="0"/>
              </a:rPr>
              <a:t>) McPherson</a:t>
            </a:r>
            <a:endParaRPr lang="en-US" sz="3200" b="1" spc="-100" dirty="0">
              <a:solidFill>
                <a:schemeClr val="accent6">
                  <a:lumMod val="20000"/>
                  <a:lumOff val="80000"/>
                </a:schemeClr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%20McPhersons%20of%20the%20Far%20North%20of%20New%20Zealand-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44813" y="0"/>
            <a:ext cx="325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anna (nee Carey) Blu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3657600" cy="5486400"/>
          </a:xfrm>
          <a:prstGeom prst="rect">
            <a:avLst/>
          </a:prstGeom>
        </p:spPr>
      </p:pic>
      <p:pic>
        <p:nvPicPr>
          <p:cNvPr id="3" name="Picture 2" descr="Adam Blu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3429000"/>
            <a:ext cx="1800000" cy="2700000"/>
          </a:xfrm>
          <a:prstGeom prst="rect">
            <a:avLst/>
          </a:prstGeom>
        </p:spPr>
      </p:pic>
      <p:pic>
        <p:nvPicPr>
          <p:cNvPr id="5" name="Picture 4" descr="Riley Bluch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429000"/>
            <a:ext cx="1800000" cy="2700000"/>
          </a:xfrm>
          <a:prstGeom prst="rect">
            <a:avLst/>
          </a:prstGeom>
        </p:spPr>
      </p:pic>
      <p:pic>
        <p:nvPicPr>
          <p:cNvPr id="4" name="Picture 3" descr="MacKenzie Bluch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857232"/>
            <a:ext cx="1800000" cy="27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ex Car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14356"/>
            <a:ext cx="3657600" cy="5486400"/>
          </a:xfrm>
          <a:prstGeom prst="rect">
            <a:avLst/>
          </a:prstGeom>
        </p:spPr>
      </p:pic>
      <p:pic>
        <p:nvPicPr>
          <p:cNvPr id="3" name="Picture 2" descr="Milan Car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3500438"/>
            <a:ext cx="1800000" cy="2700000"/>
          </a:xfrm>
          <a:prstGeom prst="rect">
            <a:avLst/>
          </a:prstGeom>
        </p:spPr>
      </p:pic>
      <p:pic>
        <p:nvPicPr>
          <p:cNvPr id="5" name="Picture 4" descr="Cole Car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00438"/>
            <a:ext cx="1800000" cy="2700000"/>
          </a:xfrm>
          <a:prstGeom prst="rect">
            <a:avLst/>
          </a:prstGeom>
        </p:spPr>
      </p:pic>
      <p:pic>
        <p:nvPicPr>
          <p:cNvPr id="6" name="Picture 5" descr="Greer Care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928670"/>
            <a:ext cx="1800000" cy="27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yn McPhe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9964" y="685800"/>
            <a:ext cx="3624072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yn McPherson marries Keith Rhode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nelle Rho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meron Rho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amily of Caryn (nee McPherson) and Keith Rho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000108"/>
            <a:ext cx="7200000" cy="4800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0057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the family of </a:t>
            </a:r>
          </a:p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Taupiri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 ‘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bela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’ (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kath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) and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ian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mcnee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otu Rebecca McPherson (Wife of Francis McPherson) and Beala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156" y="685800"/>
            <a:ext cx="3599688" cy="54864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200</TotalTime>
  <Words>132</Words>
  <Application>Microsoft Office PowerPoint</Application>
  <PresentationFormat>On-screen Show (4:3)</PresentationFormat>
  <Paragraphs>26</Paragraphs>
  <Slides>100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Metro</vt:lpstr>
      <vt:lpstr>The Mcpherson’s  of the far north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hgcl</dc:creator>
  <cp:lastModifiedBy>Reynold Macpherson</cp:lastModifiedBy>
  <cp:revision>21</cp:revision>
  <dcterms:created xsi:type="dcterms:W3CDTF">2011-02-25T01:53:02Z</dcterms:created>
  <dcterms:modified xsi:type="dcterms:W3CDTF">2011-03-08T08:03:05Z</dcterms:modified>
</cp:coreProperties>
</file>